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46"/>
  </p:normalViewPr>
  <p:slideViewPr>
    <p:cSldViewPr snapToGrid="0">
      <p:cViewPr varScale="1">
        <p:scale>
          <a:sx n="85" d="100"/>
          <a:sy n="85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8672A-57A8-6727-EDE0-D60C67D75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909F7D-208E-D58B-0995-CE0B2A90A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07F86C-C79D-1741-78A2-D29B9771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711D08-BA8F-5A04-A619-A03BAA64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736DE6-CB1D-2EEA-E3AB-D8E13BE0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57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1D2BA-0CBE-1DD4-5B2E-FF823D70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C66E6F-01C4-E6F3-AEC4-A19A2ACD7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50A7DD-AC49-D4FD-4CD6-95AF18C9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1E3864-4014-FB72-4857-15ED1293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8FFB76-B2FE-5235-E019-FEA64F11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38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2DFABB5-7F9C-C8BF-80E5-F23162ED2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1B171E-178E-869D-23FF-9747198B7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19099B-1214-31D8-365B-4125008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6A75AD-52B2-B799-72E9-249D1F0E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0016BC-5794-76AD-1973-4F7E1845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01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FAA92-7E18-F859-1C0B-BD335701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82D519-BF5D-2841-C7C6-9AAD0170B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AB5EE5-1AFC-F151-A84A-21219861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F54D67-76E5-CE9A-81BF-083A26F1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BBEDF5-6113-B7E8-E1B5-46250F15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26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26F54-877A-B073-DC1B-A9AE6D81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51D759-C3B6-111F-1742-3C2F72CD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52C85D-5C27-0F6A-1E40-99027723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596ED5-EEBE-3A55-0BC7-1FE563E4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500CC6-5C07-8B36-ACED-A5233D39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17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52F25-19C3-8D66-9F28-759EED3D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D7F127-0BF1-261D-668C-97B58BEBE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CFD782-6526-A72B-6BC5-18C5ADDD1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8985A6-A3DA-59F9-C0E5-A493E15F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BA4D70-55ED-888E-37AA-B5078EF9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05BAF8-9D4C-8C75-6419-A3339CE6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4607D-C0AD-66F2-FCC3-730B1D9D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437F4-F322-2A2D-3B02-B1859A069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CAB7E0-D775-CD4D-FD02-FE3809AD5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203811-8795-8194-4571-C54F8B5F6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2B17FD-1C5C-6736-2DB2-1627DF55B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BDD4148-3E1F-98C0-D1D9-1B3F7144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97DD6F-7567-D4EE-05C5-637D7210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5C7651-CF8B-5DB2-755F-52B0BDB4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24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6D34D-B82D-E8C8-AFFD-6E139851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96E87D-185E-2F29-EBD4-F4F16B73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355AA9-E4B5-36BB-C773-89DF93C7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BFEC6B-8CDA-2AAA-999E-DDABB64A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5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C64DA5-454F-AA4E-A3BE-6654A238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CFCC81-FFE4-9B03-D1D6-D0E14BA8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76B2BC-7D3A-07C8-3457-61C76D9F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49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F9CD8-91E6-28F7-FBF7-3FCE4C32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BE8B77-C935-EFF2-B564-98EF9930D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5D047F-DB30-B395-1CB5-769A5ABBE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EB8CCF-5842-D616-7A88-213A6F8C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A22D8E-0FF9-85C7-B3DC-87A368B3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840756-1B66-F4E0-74BE-B8969ABE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21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D6769-3A70-B16C-67EB-B289134A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3858530-B554-4F42-0D41-3AB419A5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FF8F9A-B2C3-9E23-E708-85FC7DD12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72A4-6318-462B-90C1-CA9F4A56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A85893-8F60-6C6E-B33D-E84C17F6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B82B57-A91C-1277-D60A-7966E8C5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59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3D1074-21E9-3E6A-A451-899D6810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1A8203-1190-85D7-AA44-918A53F3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AFCDE9-0758-FD42-46E1-F9BE8C75C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2A765-28C6-C147-9B39-898B2D8DBC37}" type="datetimeFigureOut">
              <a:rPr lang="de-DE" smtClean="0"/>
              <a:t>23.11.25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F87EEB-C015-4C0A-1492-02CC7AE4F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0EA5C7-7329-1E3A-432E-3E992D854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24DEF-D97E-594D-87AE-3453012487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8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Schrift, Rechteck enthält.&#10;&#10;KI-generierte Inhalte können fehlerhaft sein.">
            <a:extLst>
              <a:ext uri="{FF2B5EF4-FFF2-40B4-BE49-F238E27FC236}">
                <a16:creationId xmlns:a16="http://schemas.microsoft.com/office/drawing/2014/main" id="{151D4BEA-1959-9712-9814-4F11D9EC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388" y="1982399"/>
            <a:ext cx="1325276" cy="1941249"/>
          </a:xfrm>
          <a:prstGeom prst="rect">
            <a:avLst/>
          </a:prstGeom>
        </p:spPr>
      </p:pic>
      <p:pic>
        <p:nvPicPr>
          <p:cNvPr id="7" name="Grafik 6" descr="Ein Bild, das Text, Screenshot, Schrift, gelb enthält.&#10;&#10;KI-generierte Inhalte können fehlerhaft sein.">
            <a:extLst>
              <a:ext uri="{FF2B5EF4-FFF2-40B4-BE49-F238E27FC236}">
                <a16:creationId xmlns:a16="http://schemas.microsoft.com/office/drawing/2014/main" id="{423ED2FA-AD41-B782-A2D5-06BC32A08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817" y="1971192"/>
            <a:ext cx="1306610" cy="1922583"/>
          </a:xfrm>
          <a:prstGeom prst="rect">
            <a:avLst/>
          </a:prstGeom>
        </p:spPr>
      </p:pic>
      <p:pic>
        <p:nvPicPr>
          <p:cNvPr id="9" name="Grafik 8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8659B9B0-C51E-EC5A-5581-CDB64EFFB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580" y="2008523"/>
            <a:ext cx="1306610" cy="1885252"/>
          </a:xfrm>
          <a:prstGeom prst="rect">
            <a:avLst/>
          </a:prstGeom>
        </p:spPr>
      </p:pic>
      <p:pic>
        <p:nvPicPr>
          <p:cNvPr id="11" name="Grafik 10" descr="Ein Bild, das Grafiken, Symbol, Logo, Schrift enthält.&#10;&#10;KI-generierte Inhalte können fehlerhaft sein.">
            <a:extLst>
              <a:ext uri="{FF2B5EF4-FFF2-40B4-BE49-F238E27FC236}">
                <a16:creationId xmlns:a16="http://schemas.microsoft.com/office/drawing/2014/main" id="{E115469A-D221-E0EF-413D-205C8F116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224" y="427322"/>
            <a:ext cx="6339796" cy="1584949"/>
          </a:xfrm>
          <a:prstGeom prst="rect">
            <a:avLst/>
          </a:prstGeom>
        </p:spPr>
      </p:pic>
      <p:pic>
        <p:nvPicPr>
          <p:cNvPr id="13" name="Grafik 12" descr="Ein Bild, das Zahnbürste, Werkzeug, Pinsel, Mundhygiene enthält.&#10;&#10;KI-generierte Inhalte können fehlerhaft sein.">
            <a:extLst>
              <a:ext uri="{FF2B5EF4-FFF2-40B4-BE49-F238E27FC236}">
                <a16:creationId xmlns:a16="http://schemas.microsoft.com/office/drawing/2014/main" id="{E1272E33-1949-CDDB-DF05-7AD5C90E6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522" y="4396288"/>
            <a:ext cx="2936761" cy="1941249"/>
          </a:xfrm>
          <a:prstGeom prst="rect">
            <a:avLst/>
          </a:prstGeom>
        </p:spPr>
      </p:pic>
      <p:pic>
        <p:nvPicPr>
          <p:cNvPr id="15" name="Grafik 14" descr="Ein Bild, das Geschirr, Shaker, Gelände enthält.&#10;&#10;KI-generierte Inhalte können fehlerhaft sein.">
            <a:extLst>
              <a:ext uri="{FF2B5EF4-FFF2-40B4-BE49-F238E27FC236}">
                <a16:creationId xmlns:a16="http://schemas.microsoft.com/office/drawing/2014/main" id="{D11C4B27-AAEA-4F5F-65D5-1ACC79B19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741" y="4396288"/>
            <a:ext cx="2936761" cy="1941249"/>
          </a:xfrm>
          <a:prstGeom prst="rect">
            <a:avLst/>
          </a:prstGeom>
        </p:spPr>
      </p:pic>
      <p:pic>
        <p:nvPicPr>
          <p:cNvPr id="17" name="Grafik 16" descr="Ein Bild, das Droge, Medizin, Arzneimittel, verschreibungspflichtiges Medikament enthält.&#10;&#10;KI-generierte Inhalte können fehlerhaft sein.">
            <a:extLst>
              <a:ext uri="{FF2B5EF4-FFF2-40B4-BE49-F238E27FC236}">
                <a16:creationId xmlns:a16="http://schemas.microsoft.com/office/drawing/2014/main" id="{A2F51A57-5913-D1D8-0328-37F477AA3D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960" y="4396288"/>
            <a:ext cx="2936761" cy="19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68514-D535-2279-D365-AF4422F8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Expertengruppenphase – die Halogene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D7ED0D-5F2F-7840-1D1E-B68792EA9375}"/>
              </a:ext>
            </a:extLst>
          </p:cNvPr>
          <p:cNvSpPr txBox="1"/>
          <p:nvPr/>
        </p:nvSpPr>
        <p:spPr>
          <a:xfrm>
            <a:off x="1557612" y="240948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Fluor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3EFD0E-DB91-0E01-6390-42E0C39B34C8}"/>
              </a:ext>
            </a:extLst>
          </p:cNvPr>
          <p:cNvSpPr txBox="1"/>
          <p:nvPr/>
        </p:nvSpPr>
        <p:spPr>
          <a:xfrm>
            <a:off x="4056233" y="240948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Chlor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875D87-A6D7-A3A4-5EA8-92E61823C51F}"/>
              </a:ext>
            </a:extLst>
          </p:cNvPr>
          <p:cNvSpPr txBox="1"/>
          <p:nvPr/>
        </p:nvSpPr>
        <p:spPr>
          <a:xfrm>
            <a:off x="6594929" y="2409488"/>
            <a:ext cx="7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Brom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DD118F-56A4-2542-1C4C-F991E51B62E3}"/>
              </a:ext>
            </a:extLst>
          </p:cNvPr>
          <p:cNvSpPr txBox="1"/>
          <p:nvPr/>
        </p:nvSpPr>
        <p:spPr>
          <a:xfrm>
            <a:off x="9120865" y="240948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Iod</a:t>
            </a:r>
          </a:p>
        </p:txBody>
      </p:sp>
      <p:pic>
        <p:nvPicPr>
          <p:cNvPr id="25" name="Inhaltsplatzhalter 24" descr="Benutzer Silhouette">
            <a:extLst>
              <a:ext uri="{FF2B5EF4-FFF2-40B4-BE49-F238E27FC236}">
                <a16:creationId xmlns:a16="http://schemas.microsoft.com/office/drawing/2014/main" id="{E95F51D9-5D40-A37A-8DE1-E4F1E7654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983" y="3124200"/>
            <a:ext cx="602190" cy="602190"/>
          </a:xfrm>
        </p:spPr>
      </p:pic>
      <p:pic>
        <p:nvPicPr>
          <p:cNvPr id="26" name="Inhaltsplatzhalter 24" descr="Benutzer Silhouette">
            <a:extLst>
              <a:ext uri="{FF2B5EF4-FFF2-40B4-BE49-F238E27FC236}">
                <a16:creationId xmlns:a16="http://schemas.microsoft.com/office/drawing/2014/main" id="{6336DC04-43CB-4D98-7E09-435F54C8C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15" y="3124200"/>
            <a:ext cx="602190" cy="602190"/>
          </a:xfrm>
          <a:prstGeom prst="rect">
            <a:avLst/>
          </a:prstGeom>
        </p:spPr>
      </p:pic>
      <p:pic>
        <p:nvPicPr>
          <p:cNvPr id="27" name="Inhaltsplatzhalter 24" descr="Benutzer Silhouette">
            <a:extLst>
              <a:ext uri="{FF2B5EF4-FFF2-40B4-BE49-F238E27FC236}">
                <a16:creationId xmlns:a16="http://schemas.microsoft.com/office/drawing/2014/main" id="{7C767CFE-F3BA-FE74-2DC1-A953D7016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625" y="3126700"/>
            <a:ext cx="602190" cy="602190"/>
          </a:xfrm>
          <a:prstGeom prst="rect">
            <a:avLst/>
          </a:prstGeom>
        </p:spPr>
      </p:pic>
      <p:pic>
        <p:nvPicPr>
          <p:cNvPr id="28" name="Inhaltsplatzhalter 24" descr="Benutzer Silhouette">
            <a:extLst>
              <a:ext uri="{FF2B5EF4-FFF2-40B4-BE49-F238E27FC236}">
                <a16:creationId xmlns:a16="http://schemas.microsoft.com/office/drawing/2014/main" id="{63A15E33-3EF2-E887-41FB-7277C9AAC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0483" y="3426500"/>
            <a:ext cx="602190" cy="602190"/>
          </a:xfrm>
          <a:prstGeom prst="rect">
            <a:avLst/>
          </a:prstGeom>
        </p:spPr>
      </p:pic>
      <p:pic>
        <p:nvPicPr>
          <p:cNvPr id="29" name="Inhaltsplatzhalter 24" descr="Benutzer Silhouette">
            <a:extLst>
              <a:ext uri="{FF2B5EF4-FFF2-40B4-BE49-F238E27FC236}">
                <a16:creationId xmlns:a16="http://schemas.microsoft.com/office/drawing/2014/main" id="{C32727BC-20C7-78A2-04CA-ACBE66FFE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4915" y="3426500"/>
            <a:ext cx="602190" cy="602190"/>
          </a:xfrm>
          <a:prstGeom prst="rect">
            <a:avLst/>
          </a:prstGeom>
        </p:spPr>
      </p:pic>
      <p:pic>
        <p:nvPicPr>
          <p:cNvPr id="30" name="Inhaltsplatzhalter 24" descr="Benutzer Silhouette">
            <a:extLst>
              <a:ext uri="{FF2B5EF4-FFF2-40B4-BE49-F238E27FC236}">
                <a16:creationId xmlns:a16="http://schemas.microsoft.com/office/drawing/2014/main" id="{FB26EB19-4CB6-7EC0-F0DF-953DE2102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2125" y="3429000"/>
            <a:ext cx="602190" cy="602190"/>
          </a:xfrm>
          <a:prstGeom prst="rect">
            <a:avLst/>
          </a:prstGeom>
        </p:spPr>
      </p:pic>
      <p:pic>
        <p:nvPicPr>
          <p:cNvPr id="31" name="Inhaltsplatzhalter 24" descr="Benutzer Silhouette">
            <a:extLst>
              <a:ext uri="{FF2B5EF4-FFF2-40B4-BE49-F238E27FC236}">
                <a16:creationId xmlns:a16="http://schemas.microsoft.com/office/drawing/2014/main" id="{D98F8DD4-C814-EC8A-92B7-CB6C749AD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9911" y="3731300"/>
            <a:ext cx="602190" cy="602190"/>
          </a:xfrm>
          <a:prstGeom prst="rect">
            <a:avLst/>
          </a:prstGeom>
        </p:spPr>
      </p:pic>
      <p:pic>
        <p:nvPicPr>
          <p:cNvPr id="32" name="Inhaltsplatzhalter 24" descr="Benutzer Silhouette">
            <a:extLst>
              <a:ext uri="{FF2B5EF4-FFF2-40B4-BE49-F238E27FC236}">
                <a16:creationId xmlns:a16="http://schemas.microsoft.com/office/drawing/2014/main" id="{781F20D2-73A4-18EB-A543-2B927F631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305" y="3119290"/>
            <a:ext cx="602190" cy="602190"/>
          </a:xfrm>
          <a:prstGeom prst="rect">
            <a:avLst/>
          </a:prstGeom>
        </p:spPr>
      </p:pic>
      <p:pic>
        <p:nvPicPr>
          <p:cNvPr id="33" name="Inhaltsplatzhalter 24" descr="Benutzer Silhouette">
            <a:extLst>
              <a:ext uri="{FF2B5EF4-FFF2-40B4-BE49-F238E27FC236}">
                <a16:creationId xmlns:a16="http://schemas.microsoft.com/office/drawing/2014/main" id="{6773F72C-4AF4-22F7-08BB-791C400BB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8737" y="3119290"/>
            <a:ext cx="602190" cy="602190"/>
          </a:xfrm>
          <a:prstGeom prst="rect">
            <a:avLst/>
          </a:prstGeom>
        </p:spPr>
      </p:pic>
      <p:pic>
        <p:nvPicPr>
          <p:cNvPr id="34" name="Inhaltsplatzhalter 24" descr="Benutzer Silhouette">
            <a:extLst>
              <a:ext uri="{FF2B5EF4-FFF2-40B4-BE49-F238E27FC236}">
                <a16:creationId xmlns:a16="http://schemas.microsoft.com/office/drawing/2014/main" id="{63196B0A-6821-F471-5226-66C56CA24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5947" y="3121790"/>
            <a:ext cx="602190" cy="602190"/>
          </a:xfrm>
          <a:prstGeom prst="rect">
            <a:avLst/>
          </a:prstGeom>
        </p:spPr>
      </p:pic>
      <p:pic>
        <p:nvPicPr>
          <p:cNvPr id="35" name="Inhaltsplatzhalter 24" descr="Benutzer Silhouette">
            <a:extLst>
              <a:ext uri="{FF2B5EF4-FFF2-40B4-BE49-F238E27FC236}">
                <a16:creationId xmlns:a16="http://schemas.microsoft.com/office/drawing/2014/main" id="{24F8B2B2-6421-F92C-4E8D-C2D176F6A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6805" y="3421590"/>
            <a:ext cx="602190" cy="602190"/>
          </a:xfrm>
          <a:prstGeom prst="rect">
            <a:avLst/>
          </a:prstGeom>
        </p:spPr>
      </p:pic>
      <p:pic>
        <p:nvPicPr>
          <p:cNvPr id="36" name="Inhaltsplatzhalter 24" descr="Benutzer Silhouette">
            <a:extLst>
              <a:ext uri="{FF2B5EF4-FFF2-40B4-BE49-F238E27FC236}">
                <a16:creationId xmlns:a16="http://schemas.microsoft.com/office/drawing/2014/main" id="{2CBC152F-8F6B-D200-88EB-2AE62355D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1237" y="3421590"/>
            <a:ext cx="602190" cy="602190"/>
          </a:xfrm>
          <a:prstGeom prst="rect">
            <a:avLst/>
          </a:prstGeom>
        </p:spPr>
      </p:pic>
      <p:pic>
        <p:nvPicPr>
          <p:cNvPr id="37" name="Inhaltsplatzhalter 24" descr="Benutzer Silhouette">
            <a:extLst>
              <a:ext uri="{FF2B5EF4-FFF2-40B4-BE49-F238E27FC236}">
                <a16:creationId xmlns:a16="http://schemas.microsoft.com/office/drawing/2014/main" id="{8856AA5F-E44D-84CC-B37A-C5A0BB0C2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8447" y="3424090"/>
            <a:ext cx="602190" cy="602190"/>
          </a:xfrm>
          <a:prstGeom prst="rect">
            <a:avLst/>
          </a:prstGeom>
        </p:spPr>
      </p:pic>
      <p:pic>
        <p:nvPicPr>
          <p:cNvPr id="38" name="Inhaltsplatzhalter 24" descr="Benutzer Silhouette">
            <a:extLst>
              <a:ext uri="{FF2B5EF4-FFF2-40B4-BE49-F238E27FC236}">
                <a16:creationId xmlns:a16="http://schemas.microsoft.com/office/drawing/2014/main" id="{89A87385-C0B8-7331-015A-7A862DF34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6233" y="3726390"/>
            <a:ext cx="602190" cy="602190"/>
          </a:xfrm>
          <a:prstGeom prst="rect">
            <a:avLst/>
          </a:prstGeom>
        </p:spPr>
      </p:pic>
      <p:pic>
        <p:nvPicPr>
          <p:cNvPr id="39" name="Inhaltsplatzhalter 24" descr="Benutzer Silhouette">
            <a:extLst>
              <a:ext uri="{FF2B5EF4-FFF2-40B4-BE49-F238E27FC236}">
                <a16:creationId xmlns:a16="http://schemas.microsoft.com/office/drawing/2014/main" id="{96C32023-ED89-29A0-9957-F41205D0B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7223" y="3115585"/>
            <a:ext cx="602190" cy="602190"/>
          </a:xfrm>
          <a:prstGeom prst="rect">
            <a:avLst/>
          </a:prstGeom>
        </p:spPr>
      </p:pic>
      <p:pic>
        <p:nvPicPr>
          <p:cNvPr id="40" name="Inhaltsplatzhalter 24" descr="Benutzer Silhouette">
            <a:extLst>
              <a:ext uri="{FF2B5EF4-FFF2-40B4-BE49-F238E27FC236}">
                <a16:creationId xmlns:a16="http://schemas.microsoft.com/office/drawing/2014/main" id="{7C8A5DA6-5DCA-83E3-A7BA-195358D5A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1655" y="3115585"/>
            <a:ext cx="602190" cy="602190"/>
          </a:xfrm>
          <a:prstGeom prst="rect">
            <a:avLst/>
          </a:prstGeom>
        </p:spPr>
      </p:pic>
      <p:pic>
        <p:nvPicPr>
          <p:cNvPr id="41" name="Inhaltsplatzhalter 24" descr="Benutzer Silhouette">
            <a:extLst>
              <a:ext uri="{FF2B5EF4-FFF2-40B4-BE49-F238E27FC236}">
                <a16:creationId xmlns:a16="http://schemas.microsoft.com/office/drawing/2014/main" id="{F7D4B3B5-EC5D-94B8-5F6B-098619288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8865" y="3118085"/>
            <a:ext cx="602190" cy="602190"/>
          </a:xfrm>
          <a:prstGeom prst="rect">
            <a:avLst/>
          </a:prstGeom>
        </p:spPr>
      </p:pic>
      <p:pic>
        <p:nvPicPr>
          <p:cNvPr id="42" name="Inhaltsplatzhalter 24" descr="Benutzer Silhouette">
            <a:extLst>
              <a:ext uri="{FF2B5EF4-FFF2-40B4-BE49-F238E27FC236}">
                <a16:creationId xmlns:a16="http://schemas.microsoft.com/office/drawing/2014/main" id="{602B6BE3-2AE3-18F7-CCC1-4EAFC5ADF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9723" y="3417885"/>
            <a:ext cx="602190" cy="602190"/>
          </a:xfrm>
          <a:prstGeom prst="rect">
            <a:avLst/>
          </a:prstGeom>
        </p:spPr>
      </p:pic>
      <p:pic>
        <p:nvPicPr>
          <p:cNvPr id="43" name="Inhaltsplatzhalter 24" descr="Benutzer Silhouette">
            <a:extLst>
              <a:ext uri="{FF2B5EF4-FFF2-40B4-BE49-F238E27FC236}">
                <a16:creationId xmlns:a16="http://schemas.microsoft.com/office/drawing/2014/main" id="{530B4E81-5A5D-0D75-6EE4-A6451F5D0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4155" y="3417885"/>
            <a:ext cx="602190" cy="602190"/>
          </a:xfrm>
          <a:prstGeom prst="rect">
            <a:avLst/>
          </a:prstGeom>
        </p:spPr>
      </p:pic>
      <p:pic>
        <p:nvPicPr>
          <p:cNvPr id="44" name="Inhaltsplatzhalter 24" descr="Benutzer Silhouette">
            <a:extLst>
              <a:ext uri="{FF2B5EF4-FFF2-40B4-BE49-F238E27FC236}">
                <a16:creationId xmlns:a16="http://schemas.microsoft.com/office/drawing/2014/main" id="{519C7F6D-27DB-B91D-4F98-9F2835B8B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1365" y="3420385"/>
            <a:ext cx="602190" cy="602190"/>
          </a:xfrm>
          <a:prstGeom prst="rect">
            <a:avLst/>
          </a:prstGeom>
        </p:spPr>
      </p:pic>
      <p:pic>
        <p:nvPicPr>
          <p:cNvPr id="45" name="Inhaltsplatzhalter 24" descr="Benutzer Silhouette">
            <a:extLst>
              <a:ext uri="{FF2B5EF4-FFF2-40B4-BE49-F238E27FC236}">
                <a16:creationId xmlns:a16="http://schemas.microsoft.com/office/drawing/2014/main" id="{0CFE6FD1-F788-B6F8-3EC1-48BC68459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9151" y="3722685"/>
            <a:ext cx="602190" cy="602190"/>
          </a:xfrm>
          <a:prstGeom prst="rect">
            <a:avLst/>
          </a:prstGeom>
        </p:spPr>
      </p:pic>
      <p:pic>
        <p:nvPicPr>
          <p:cNvPr id="46" name="Inhaltsplatzhalter 24" descr="Benutzer Silhouette">
            <a:extLst>
              <a:ext uri="{FF2B5EF4-FFF2-40B4-BE49-F238E27FC236}">
                <a16:creationId xmlns:a16="http://schemas.microsoft.com/office/drawing/2014/main" id="{25C08A21-056E-EBBA-697A-1A2A59CB9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8937" y="3110675"/>
            <a:ext cx="602190" cy="602190"/>
          </a:xfrm>
          <a:prstGeom prst="rect">
            <a:avLst/>
          </a:prstGeom>
        </p:spPr>
      </p:pic>
      <p:pic>
        <p:nvPicPr>
          <p:cNvPr id="47" name="Inhaltsplatzhalter 24" descr="Benutzer Silhouette">
            <a:extLst>
              <a:ext uri="{FF2B5EF4-FFF2-40B4-BE49-F238E27FC236}">
                <a16:creationId xmlns:a16="http://schemas.microsoft.com/office/drawing/2014/main" id="{B0F2C80C-031D-C408-EBCF-4C7F7EA8B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13369" y="3110675"/>
            <a:ext cx="602190" cy="602190"/>
          </a:xfrm>
          <a:prstGeom prst="rect">
            <a:avLst/>
          </a:prstGeom>
        </p:spPr>
      </p:pic>
      <p:pic>
        <p:nvPicPr>
          <p:cNvPr id="48" name="Inhaltsplatzhalter 24" descr="Benutzer Silhouette">
            <a:extLst>
              <a:ext uri="{FF2B5EF4-FFF2-40B4-BE49-F238E27FC236}">
                <a16:creationId xmlns:a16="http://schemas.microsoft.com/office/drawing/2014/main" id="{4CC927BD-0BB5-5E78-CC6D-3D1FFAEDB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0579" y="3113175"/>
            <a:ext cx="602190" cy="602190"/>
          </a:xfrm>
          <a:prstGeom prst="rect">
            <a:avLst/>
          </a:prstGeom>
        </p:spPr>
      </p:pic>
      <p:pic>
        <p:nvPicPr>
          <p:cNvPr id="49" name="Inhaltsplatzhalter 24" descr="Benutzer Silhouette">
            <a:extLst>
              <a:ext uri="{FF2B5EF4-FFF2-40B4-BE49-F238E27FC236}">
                <a16:creationId xmlns:a16="http://schemas.microsoft.com/office/drawing/2014/main" id="{8DB39D64-0A3E-A7C9-D28B-0261C9ECEE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1437" y="3412975"/>
            <a:ext cx="602190" cy="602190"/>
          </a:xfrm>
          <a:prstGeom prst="rect">
            <a:avLst/>
          </a:prstGeom>
        </p:spPr>
      </p:pic>
      <p:pic>
        <p:nvPicPr>
          <p:cNvPr id="50" name="Inhaltsplatzhalter 24" descr="Benutzer Silhouette">
            <a:extLst>
              <a:ext uri="{FF2B5EF4-FFF2-40B4-BE49-F238E27FC236}">
                <a16:creationId xmlns:a16="http://schemas.microsoft.com/office/drawing/2014/main" id="{AB55BB8D-A3A5-65AB-1A28-96B5A7A05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15869" y="3412975"/>
            <a:ext cx="602190" cy="602190"/>
          </a:xfrm>
          <a:prstGeom prst="rect">
            <a:avLst/>
          </a:prstGeom>
        </p:spPr>
      </p:pic>
      <p:pic>
        <p:nvPicPr>
          <p:cNvPr id="51" name="Inhaltsplatzhalter 24" descr="Benutzer Silhouette">
            <a:extLst>
              <a:ext uri="{FF2B5EF4-FFF2-40B4-BE49-F238E27FC236}">
                <a16:creationId xmlns:a16="http://schemas.microsoft.com/office/drawing/2014/main" id="{4CE67CD6-6C65-239E-D2FB-507044E5C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3079" y="3415475"/>
            <a:ext cx="602190" cy="602190"/>
          </a:xfrm>
          <a:prstGeom prst="rect">
            <a:avLst/>
          </a:prstGeom>
        </p:spPr>
      </p:pic>
      <p:pic>
        <p:nvPicPr>
          <p:cNvPr id="52" name="Inhaltsplatzhalter 24" descr="Benutzer Silhouette">
            <a:extLst>
              <a:ext uri="{FF2B5EF4-FFF2-40B4-BE49-F238E27FC236}">
                <a16:creationId xmlns:a16="http://schemas.microsoft.com/office/drawing/2014/main" id="{F846C54A-C51E-AC05-4E86-EC9F9D806D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0865" y="3717775"/>
            <a:ext cx="602190" cy="602190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9CEDF69F-96BC-8378-476B-E3AEABB6992E}"/>
              </a:ext>
            </a:extLst>
          </p:cNvPr>
          <p:cNvSpPr txBox="1"/>
          <p:nvPr/>
        </p:nvSpPr>
        <p:spPr>
          <a:xfrm>
            <a:off x="1774341" y="515990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halkduster" panose="03050602040202020205" pitchFamily="66" charset="77"/>
              </a:rPr>
              <a:t>A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17B1D4B-52FC-908A-8E6B-5CC4EDEB3B11}"/>
              </a:ext>
            </a:extLst>
          </p:cNvPr>
          <p:cNvSpPr txBox="1"/>
          <p:nvPr/>
        </p:nvSpPr>
        <p:spPr>
          <a:xfrm>
            <a:off x="4261417" y="515990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  <a:latin typeface="Chalkduster" panose="03050602040202020205" pitchFamily="66" charset="77"/>
              </a:rPr>
              <a:t>B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883BA3B-6DCE-2603-CDE1-B110B0BC561E}"/>
              </a:ext>
            </a:extLst>
          </p:cNvPr>
          <p:cNvSpPr txBox="1"/>
          <p:nvPr/>
        </p:nvSpPr>
        <p:spPr>
          <a:xfrm>
            <a:off x="6837911" y="515990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halkduster" panose="03050602040202020205" pitchFamily="66" charset="77"/>
              </a:rPr>
              <a:t>C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E02B4D9-2037-2934-862B-D358D9835168}"/>
              </a:ext>
            </a:extLst>
          </p:cNvPr>
          <p:cNvSpPr txBox="1"/>
          <p:nvPr/>
        </p:nvSpPr>
        <p:spPr>
          <a:xfrm>
            <a:off x="9205613" y="515990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Chalkduster" panose="03050602040202020205" pitchFamily="66" charset="77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892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DE0A9-D8E6-1796-122F-0E424156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Expertengruppenphase</a:t>
            </a:r>
          </a:p>
        </p:txBody>
      </p:sp>
      <p:pic>
        <p:nvPicPr>
          <p:cNvPr id="9" name="Inhaltsplatzhalter 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E1C09772-4C1F-D8FF-A112-A83C6D97E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5374" y="824251"/>
            <a:ext cx="1455313" cy="1455313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42F2CD3-1B62-3C8C-A3C8-1EE5E0F41C9D}"/>
              </a:ext>
            </a:extLst>
          </p:cNvPr>
          <p:cNvSpPr txBox="1"/>
          <p:nvPr/>
        </p:nvSpPr>
        <p:spPr>
          <a:xfrm>
            <a:off x="743754" y="2090414"/>
            <a:ext cx="842600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Lest den Info-Text zu „eurem“ Halogen durch. </a:t>
            </a:r>
          </a:p>
          <a:p>
            <a:pPr marL="457200" indent="-457200">
              <a:buAutoNum type="arabicPeriod"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Ergänzt die Zeile zu eurem Halogen. Geht auf jeden Fall ein auf: 	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a)	Eigenschaften 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b)	Vorkommen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c)	Verwendung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d)	Atommasse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	Atomradius</a:t>
            </a:r>
          </a:p>
          <a:p>
            <a:pPr>
              <a:buNone/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de-D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Ergänzt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die Zeile mit weiteren Informationen aus eurem Schulbuch oder aus 	dem Internet. Arbeitet die Informationen so auf, dass ihr euer Expertenwissen 	an eure Stammgruppe weitergeben </a:t>
            </a:r>
            <a:r>
              <a:rPr lang="de-D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könnt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6AF078-83D8-C754-0F16-D15F4062B813}"/>
              </a:ext>
            </a:extLst>
          </p:cNvPr>
          <p:cNvSpPr txBox="1"/>
          <p:nvPr/>
        </p:nvSpPr>
        <p:spPr>
          <a:xfrm>
            <a:off x="10585821" y="2741119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Fluor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2E5C8C9-36FC-91BE-3887-4BEFA7B809C0}"/>
              </a:ext>
            </a:extLst>
          </p:cNvPr>
          <p:cNvSpPr txBox="1"/>
          <p:nvPr/>
        </p:nvSpPr>
        <p:spPr>
          <a:xfrm>
            <a:off x="10585821" y="340511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Chlor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48CB12-E055-5086-F6F3-94626BFD8888}"/>
              </a:ext>
            </a:extLst>
          </p:cNvPr>
          <p:cNvSpPr txBox="1"/>
          <p:nvPr/>
        </p:nvSpPr>
        <p:spPr>
          <a:xfrm>
            <a:off x="10584666" y="4069111"/>
            <a:ext cx="7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Brom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E3E114-8900-DD61-6959-5467C924160D}"/>
              </a:ext>
            </a:extLst>
          </p:cNvPr>
          <p:cNvSpPr txBox="1"/>
          <p:nvPr/>
        </p:nvSpPr>
        <p:spPr>
          <a:xfrm>
            <a:off x="10584666" y="473310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Iod</a:t>
            </a:r>
          </a:p>
        </p:txBody>
      </p:sp>
    </p:spTree>
    <p:extLst>
      <p:ext uri="{BB962C8B-B14F-4D97-AF65-F5344CB8AC3E}">
        <p14:creationId xmlns:p14="http://schemas.microsoft.com/office/powerpoint/2010/main" val="350801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24" descr="Benutzer Silhouette">
            <a:extLst>
              <a:ext uri="{FF2B5EF4-FFF2-40B4-BE49-F238E27FC236}">
                <a16:creationId xmlns:a16="http://schemas.microsoft.com/office/drawing/2014/main" id="{2DE81B8F-3C7C-CCD6-FF16-689E3351F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1775" y="5136467"/>
            <a:ext cx="602190" cy="602190"/>
          </a:xfrm>
          <a:prstGeom prst="rect">
            <a:avLst/>
          </a:prstGeom>
        </p:spPr>
      </p:pic>
      <p:pic>
        <p:nvPicPr>
          <p:cNvPr id="5" name="Inhaltsplatzhalter 24" descr="Benutzer Silhouette">
            <a:extLst>
              <a:ext uri="{FF2B5EF4-FFF2-40B4-BE49-F238E27FC236}">
                <a16:creationId xmlns:a16="http://schemas.microsoft.com/office/drawing/2014/main" id="{453C90D3-92B1-DB3F-6587-51DAE780A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4365" y="5145082"/>
            <a:ext cx="602190" cy="593575"/>
          </a:xfrm>
          <a:prstGeom prst="rect">
            <a:avLst/>
          </a:prstGeom>
        </p:spPr>
      </p:pic>
      <p:pic>
        <p:nvPicPr>
          <p:cNvPr id="6" name="Inhaltsplatzhalter 24" descr="Benutzer Silhouette">
            <a:extLst>
              <a:ext uri="{FF2B5EF4-FFF2-40B4-BE49-F238E27FC236}">
                <a16:creationId xmlns:a16="http://schemas.microsoft.com/office/drawing/2014/main" id="{53486552-094E-D893-DD78-09858B270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1775" y="5446177"/>
            <a:ext cx="602190" cy="602190"/>
          </a:xfrm>
          <a:prstGeom prst="rect">
            <a:avLst/>
          </a:prstGeom>
        </p:spPr>
      </p:pic>
      <p:pic>
        <p:nvPicPr>
          <p:cNvPr id="7" name="Inhaltsplatzhalter 24" descr="Benutzer Silhouette">
            <a:extLst>
              <a:ext uri="{FF2B5EF4-FFF2-40B4-BE49-F238E27FC236}">
                <a16:creationId xmlns:a16="http://schemas.microsoft.com/office/drawing/2014/main" id="{0D238BC3-CFE5-CE39-F1BB-86FAFC567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44365" y="5446177"/>
            <a:ext cx="602190" cy="602190"/>
          </a:xfrm>
          <a:prstGeom prst="rect">
            <a:avLst/>
          </a:prstGeom>
        </p:spPr>
      </p:pic>
      <p:pic>
        <p:nvPicPr>
          <p:cNvPr id="9" name="Inhaltsplatzhalter 24" descr="Benutzer Silhouette">
            <a:extLst>
              <a:ext uri="{FF2B5EF4-FFF2-40B4-BE49-F238E27FC236}">
                <a16:creationId xmlns:a16="http://schemas.microsoft.com/office/drawing/2014/main" id="{ED44BC6B-586B-BB4E-9824-F45553367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1775" y="3119290"/>
            <a:ext cx="602190" cy="602190"/>
          </a:xfrm>
          <a:prstGeom prst="rect">
            <a:avLst/>
          </a:prstGeom>
        </p:spPr>
      </p:pic>
      <p:pic>
        <p:nvPicPr>
          <p:cNvPr id="10" name="Inhaltsplatzhalter 24" descr="Benutzer Silhouette">
            <a:extLst>
              <a:ext uri="{FF2B5EF4-FFF2-40B4-BE49-F238E27FC236}">
                <a16:creationId xmlns:a16="http://schemas.microsoft.com/office/drawing/2014/main" id="{08572399-6008-EE46-88E6-BD5A96329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4365" y="3127905"/>
            <a:ext cx="602190" cy="593575"/>
          </a:xfrm>
          <a:prstGeom prst="rect">
            <a:avLst/>
          </a:prstGeom>
        </p:spPr>
      </p:pic>
      <p:pic>
        <p:nvPicPr>
          <p:cNvPr id="11" name="Inhaltsplatzhalter 24" descr="Benutzer Silhouette">
            <a:extLst>
              <a:ext uri="{FF2B5EF4-FFF2-40B4-BE49-F238E27FC236}">
                <a16:creationId xmlns:a16="http://schemas.microsoft.com/office/drawing/2014/main" id="{24A4B69B-61E9-B87B-D185-C5D1BB064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1775" y="3429000"/>
            <a:ext cx="602190" cy="602190"/>
          </a:xfrm>
          <a:prstGeom prst="rect">
            <a:avLst/>
          </a:prstGeom>
        </p:spPr>
      </p:pic>
      <p:pic>
        <p:nvPicPr>
          <p:cNvPr id="12" name="Inhaltsplatzhalter 24" descr="Benutzer Silhouette">
            <a:extLst>
              <a:ext uri="{FF2B5EF4-FFF2-40B4-BE49-F238E27FC236}">
                <a16:creationId xmlns:a16="http://schemas.microsoft.com/office/drawing/2014/main" id="{675D86DB-9E08-8E2B-1F0C-2D3980892F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44365" y="3429000"/>
            <a:ext cx="602190" cy="602190"/>
          </a:xfrm>
          <a:prstGeom prst="rect">
            <a:avLst/>
          </a:prstGeom>
        </p:spPr>
      </p:pic>
      <p:pic>
        <p:nvPicPr>
          <p:cNvPr id="13" name="Inhaltsplatzhalter 24" descr="Benutzer Silhouette">
            <a:extLst>
              <a:ext uri="{FF2B5EF4-FFF2-40B4-BE49-F238E27FC236}">
                <a16:creationId xmlns:a16="http://schemas.microsoft.com/office/drawing/2014/main" id="{04A1D3F7-7EE8-0389-5F1F-6E97573D6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375" y="1093498"/>
            <a:ext cx="602190" cy="602190"/>
          </a:xfrm>
          <a:prstGeom prst="rect">
            <a:avLst/>
          </a:prstGeom>
        </p:spPr>
      </p:pic>
      <p:pic>
        <p:nvPicPr>
          <p:cNvPr id="14" name="Inhaltsplatzhalter 24" descr="Benutzer Silhouette">
            <a:extLst>
              <a:ext uri="{FF2B5EF4-FFF2-40B4-BE49-F238E27FC236}">
                <a16:creationId xmlns:a16="http://schemas.microsoft.com/office/drawing/2014/main" id="{89EF376B-534B-F539-42AE-84A746F5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3965" y="1102113"/>
            <a:ext cx="602190" cy="593575"/>
          </a:xfrm>
          <a:prstGeom prst="rect">
            <a:avLst/>
          </a:prstGeom>
        </p:spPr>
      </p:pic>
      <p:pic>
        <p:nvPicPr>
          <p:cNvPr id="15" name="Inhaltsplatzhalter 24" descr="Benutzer Silhouette">
            <a:extLst>
              <a:ext uri="{FF2B5EF4-FFF2-40B4-BE49-F238E27FC236}">
                <a16:creationId xmlns:a16="http://schemas.microsoft.com/office/drawing/2014/main" id="{8E672DAE-8909-0CCB-61A1-4DF441BFA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1375" y="1403208"/>
            <a:ext cx="602190" cy="602190"/>
          </a:xfrm>
          <a:prstGeom prst="rect">
            <a:avLst/>
          </a:prstGeom>
        </p:spPr>
      </p:pic>
      <p:pic>
        <p:nvPicPr>
          <p:cNvPr id="16" name="Inhaltsplatzhalter 24" descr="Benutzer Silhouette">
            <a:extLst>
              <a:ext uri="{FF2B5EF4-FFF2-40B4-BE49-F238E27FC236}">
                <a16:creationId xmlns:a16="http://schemas.microsoft.com/office/drawing/2014/main" id="{A0926679-F9FC-9963-B81B-E6A682DCBB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3965" y="1403208"/>
            <a:ext cx="602190" cy="602190"/>
          </a:xfrm>
          <a:prstGeom prst="rect">
            <a:avLst/>
          </a:prstGeom>
        </p:spPr>
      </p:pic>
      <p:pic>
        <p:nvPicPr>
          <p:cNvPr id="17" name="Inhaltsplatzhalter 24" descr="Benutzer Silhouette">
            <a:extLst>
              <a:ext uri="{FF2B5EF4-FFF2-40B4-BE49-F238E27FC236}">
                <a16:creationId xmlns:a16="http://schemas.microsoft.com/office/drawing/2014/main" id="{84C6478F-4454-30FE-729C-450D6FBB1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0200" y="1142471"/>
            <a:ext cx="602190" cy="602190"/>
          </a:xfrm>
          <a:prstGeom prst="rect">
            <a:avLst/>
          </a:prstGeom>
        </p:spPr>
      </p:pic>
      <p:pic>
        <p:nvPicPr>
          <p:cNvPr id="18" name="Inhaltsplatzhalter 24" descr="Benutzer Silhouette">
            <a:extLst>
              <a:ext uri="{FF2B5EF4-FFF2-40B4-BE49-F238E27FC236}">
                <a16:creationId xmlns:a16="http://schemas.microsoft.com/office/drawing/2014/main" id="{E499A5CD-404D-3DAF-9352-4C1DDC0D6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2790" y="1151086"/>
            <a:ext cx="602190" cy="593575"/>
          </a:xfrm>
          <a:prstGeom prst="rect">
            <a:avLst/>
          </a:prstGeom>
        </p:spPr>
      </p:pic>
      <p:pic>
        <p:nvPicPr>
          <p:cNvPr id="19" name="Inhaltsplatzhalter 24" descr="Benutzer Silhouette">
            <a:extLst>
              <a:ext uri="{FF2B5EF4-FFF2-40B4-BE49-F238E27FC236}">
                <a16:creationId xmlns:a16="http://schemas.microsoft.com/office/drawing/2014/main" id="{9FA53297-84CD-7958-8F29-902E143A4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0200" y="1452181"/>
            <a:ext cx="602190" cy="602190"/>
          </a:xfrm>
          <a:prstGeom prst="rect">
            <a:avLst/>
          </a:prstGeom>
        </p:spPr>
      </p:pic>
      <p:pic>
        <p:nvPicPr>
          <p:cNvPr id="20" name="Inhaltsplatzhalter 24" descr="Benutzer Silhouette">
            <a:extLst>
              <a:ext uri="{FF2B5EF4-FFF2-40B4-BE49-F238E27FC236}">
                <a16:creationId xmlns:a16="http://schemas.microsoft.com/office/drawing/2014/main" id="{6FF4FF57-5100-429D-B489-0DA4EABE37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2790" y="1452181"/>
            <a:ext cx="602190" cy="602190"/>
          </a:xfrm>
          <a:prstGeom prst="rect">
            <a:avLst/>
          </a:prstGeom>
        </p:spPr>
      </p:pic>
      <p:pic>
        <p:nvPicPr>
          <p:cNvPr id="21" name="Inhaltsplatzhalter 24" descr="Benutzer Silhouette">
            <a:extLst>
              <a:ext uri="{FF2B5EF4-FFF2-40B4-BE49-F238E27FC236}">
                <a16:creationId xmlns:a16="http://schemas.microsoft.com/office/drawing/2014/main" id="{930B1F2A-EA72-1A65-193E-C40187A28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1762" y="2980931"/>
            <a:ext cx="602190" cy="602190"/>
          </a:xfrm>
          <a:prstGeom prst="rect">
            <a:avLst/>
          </a:prstGeom>
        </p:spPr>
      </p:pic>
      <p:pic>
        <p:nvPicPr>
          <p:cNvPr id="22" name="Inhaltsplatzhalter 24" descr="Benutzer Silhouette">
            <a:extLst>
              <a:ext uri="{FF2B5EF4-FFF2-40B4-BE49-F238E27FC236}">
                <a16:creationId xmlns:a16="http://schemas.microsoft.com/office/drawing/2014/main" id="{21B7F7F1-077A-629F-32B7-0373F295F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4352" y="2989546"/>
            <a:ext cx="602190" cy="593575"/>
          </a:xfrm>
          <a:prstGeom prst="rect">
            <a:avLst/>
          </a:prstGeom>
        </p:spPr>
      </p:pic>
      <p:pic>
        <p:nvPicPr>
          <p:cNvPr id="23" name="Inhaltsplatzhalter 24" descr="Benutzer Silhouette">
            <a:extLst>
              <a:ext uri="{FF2B5EF4-FFF2-40B4-BE49-F238E27FC236}">
                <a16:creationId xmlns:a16="http://schemas.microsoft.com/office/drawing/2014/main" id="{5FD7B0EA-52E8-83BC-0D60-23258D50E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1762" y="3290641"/>
            <a:ext cx="602190" cy="602190"/>
          </a:xfrm>
          <a:prstGeom prst="rect">
            <a:avLst/>
          </a:prstGeom>
        </p:spPr>
      </p:pic>
      <p:pic>
        <p:nvPicPr>
          <p:cNvPr id="24" name="Inhaltsplatzhalter 24" descr="Benutzer Silhouette">
            <a:extLst>
              <a:ext uri="{FF2B5EF4-FFF2-40B4-BE49-F238E27FC236}">
                <a16:creationId xmlns:a16="http://schemas.microsoft.com/office/drawing/2014/main" id="{7195D253-E7D3-4005-F390-C3C1C2AC5D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4352" y="3290641"/>
            <a:ext cx="602190" cy="602190"/>
          </a:xfrm>
          <a:prstGeom prst="rect">
            <a:avLst/>
          </a:prstGeom>
        </p:spPr>
      </p:pic>
      <p:pic>
        <p:nvPicPr>
          <p:cNvPr id="26" name="Inhaltsplatzhalter 24" descr="Benutzer Silhouette">
            <a:extLst>
              <a:ext uri="{FF2B5EF4-FFF2-40B4-BE49-F238E27FC236}">
                <a16:creationId xmlns:a16="http://schemas.microsoft.com/office/drawing/2014/main" id="{62FD852B-BC50-4EBC-A13A-98D3870F3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6785" y="4953257"/>
            <a:ext cx="602190" cy="602190"/>
          </a:xfrm>
          <a:prstGeom prst="rect">
            <a:avLst/>
          </a:prstGeom>
        </p:spPr>
      </p:pic>
      <p:pic>
        <p:nvPicPr>
          <p:cNvPr id="27" name="Inhaltsplatzhalter 24" descr="Benutzer Silhouette">
            <a:extLst>
              <a:ext uri="{FF2B5EF4-FFF2-40B4-BE49-F238E27FC236}">
                <a16:creationId xmlns:a16="http://schemas.microsoft.com/office/drawing/2014/main" id="{352F7CE4-5B2F-DA7B-4523-FC1D838DF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9375" y="4961872"/>
            <a:ext cx="602190" cy="593575"/>
          </a:xfrm>
          <a:prstGeom prst="rect">
            <a:avLst/>
          </a:prstGeom>
        </p:spPr>
      </p:pic>
      <p:pic>
        <p:nvPicPr>
          <p:cNvPr id="28" name="Inhaltsplatzhalter 24" descr="Benutzer Silhouette">
            <a:extLst>
              <a:ext uri="{FF2B5EF4-FFF2-40B4-BE49-F238E27FC236}">
                <a16:creationId xmlns:a16="http://schemas.microsoft.com/office/drawing/2014/main" id="{256A478C-9A54-DAC5-558D-D3DB3F3E74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26785" y="5262967"/>
            <a:ext cx="602190" cy="602190"/>
          </a:xfrm>
          <a:prstGeom prst="rect">
            <a:avLst/>
          </a:prstGeom>
        </p:spPr>
      </p:pic>
      <p:pic>
        <p:nvPicPr>
          <p:cNvPr id="29" name="Inhaltsplatzhalter 24" descr="Benutzer Silhouette">
            <a:extLst>
              <a:ext uri="{FF2B5EF4-FFF2-40B4-BE49-F238E27FC236}">
                <a16:creationId xmlns:a16="http://schemas.microsoft.com/office/drawing/2014/main" id="{21F62B6A-3795-5482-E4C7-CF5884D529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9375" y="5262967"/>
            <a:ext cx="602190" cy="602190"/>
          </a:xfrm>
          <a:prstGeom prst="rect">
            <a:avLst/>
          </a:prstGeom>
        </p:spPr>
      </p:pic>
      <p:pic>
        <p:nvPicPr>
          <p:cNvPr id="30" name="Inhaltsplatzhalter 24" descr="Benutzer Silhouette">
            <a:extLst>
              <a:ext uri="{FF2B5EF4-FFF2-40B4-BE49-F238E27FC236}">
                <a16:creationId xmlns:a16="http://schemas.microsoft.com/office/drawing/2014/main" id="{2FFD3105-00B3-72A7-EFDA-4EE4FC13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2916" y="4999183"/>
            <a:ext cx="602190" cy="602190"/>
          </a:xfrm>
          <a:prstGeom prst="rect">
            <a:avLst/>
          </a:prstGeom>
        </p:spPr>
      </p:pic>
      <p:pic>
        <p:nvPicPr>
          <p:cNvPr id="31" name="Inhaltsplatzhalter 24" descr="Benutzer Silhouette">
            <a:extLst>
              <a:ext uri="{FF2B5EF4-FFF2-40B4-BE49-F238E27FC236}">
                <a16:creationId xmlns:a16="http://schemas.microsoft.com/office/drawing/2014/main" id="{ECE15B39-1CF4-3D22-B443-D4E873E6C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5506" y="5007798"/>
            <a:ext cx="602190" cy="593575"/>
          </a:xfrm>
          <a:prstGeom prst="rect">
            <a:avLst/>
          </a:prstGeom>
        </p:spPr>
      </p:pic>
      <p:pic>
        <p:nvPicPr>
          <p:cNvPr id="32" name="Inhaltsplatzhalter 24" descr="Benutzer Silhouette">
            <a:extLst>
              <a:ext uri="{FF2B5EF4-FFF2-40B4-BE49-F238E27FC236}">
                <a16:creationId xmlns:a16="http://schemas.microsoft.com/office/drawing/2014/main" id="{A628717D-CA5F-C834-9E74-DD2384D06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2916" y="5308893"/>
            <a:ext cx="602190" cy="602190"/>
          </a:xfrm>
          <a:prstGeom prst="rect">
            <a:avLst/>
          </a:prstGeom>
        </p:spPr>
      </p:pic>
      <p:pic>
        <p:nvPicPr>
          <p:cNvPr id="33" name="Inhaltsplatzhalter 24" descr="Benutzer Silhouette">
            <a:extLst>
              <a:ext uri="{FF2B5EF4-FFF2-40B4-BE49-F238E27FC236}">
                <a16:creationId xmlns:a16="http://schemas.microsoft.com/office/drawing/2014/main" id="{9F7C60CE-C570-F3CA-1F2F-412039EC6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95506" y="5308893"/>
            <a:ext cx="602190" cy="60219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95D47E57-BD42-E336-4A0F-4635171A6FC4}"/>
              </a:ext>
            </a:extLst>
          </p:cNvPr>
          <p:cNvSpPr txBox="1"/>
          <p:nvPr/>
        </p:nvSpPr>
        <p:spPr>
          <a:xfrm>
            <a:off x="1779185" y="549582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B289527-55FE-C121-92B4-0EA448FAAA12}"/>
              </a:ext>
            </a:extLst>
          </p:cNvPr>
          <p:cNvSpPr txBox="1"/>
          <p:nvPr/>
        </p:nvSpPr>
        <p:spPr>
          <a:xfrm>
            <a:off x="1779185" y="33663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6897770-AD76-867C-51F4-494B1A360082}"/>
              </a:ext>
            </a:extLst>
          </p:cNvPr>
          <p:cNvSpPr txBox="1"/>
          <p:nvPr/>
        </p:nvSpPr>
        <p:spPr>
          <a:xfrm>
            <a:off x="1779185" y="145218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0D7E287-C22A-FF87-E9C7-68F4D9D815DA}"/>
              </a:ext>
            </a:extLst>
          </p:cNvPr>
          <p:cNvSpPr txBox="1"/>
          <p:nvPr/>
        </p:nvSpPr>
        <p:spPr>
          <a:xfrm>
            <a:off x="7424595" y="1452181"/>
            <a:ext cx="6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C8566DE-D956-E731-3B80-8A1AF087BF1E}"/>
              </a:ext>
            </a:extLst>
          </p:cNvPr>
          <p:cNvSpPr txBox="1"/>
          <p:nvPr/>
        </p:nvSpPr>
        <p:spPr>
          <a:xfrm>
            <a:off x="7399772" y="3360763"/>
            <a:ext cx="6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8D6338F-FC29-E564-3B51-C8B72C4F6ED5}"/>
              </a:ext>
            </a:extLst>
          </p:cNvPr>
          <p:cNvSpPr txBox="1"/>
          <p:nvPr/>
        </p:nvSpPr>
        <p:spPr>
          <a:xfrm>
            <a:off x="7399772" y="5358338"/>
            <a:ext cx="6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1411516-322C-C732-D62F-45CEA308F792}"/>
              </a:ext>
            </a:extLst>
          </p:cNvPr>
          <p:cNvSpPr txBox="1"/>
          <p:nvPr/>
        </p:nvSpPr>
        <p:spPr>
          <a:xfrm>
            <a:off x="9752021" y="5416707"/>
            <a:ext cx="6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922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C5E5-9D62-4468-DE7F-9B7B66C2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Austauschphase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D36347-CDB0-6753-B1CD-DA4228FF57BB}"/>
              </a:ext>
            </a:extLst>
          </p:cNvPr>
          <p:cNvSpPr txBox="1"/>
          <p:nvPr/>
        </p:nvSpPr>
        <p:spPr>
          <a:xfrm>
            <a:off x="593501" y="2680816"/>
            <a:ext cx="72783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Tauscht euch über die jeweiligen Halogene aus und notiert die Informationen. </a:t>
            </a:r>
          </a:p>
          <a:p>
            <a:pPr marL="342900" indent="-342900">
              <a:buFont typeface="+mj-lt"/>
              <a:buAutoNum type="arabicPeriod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Kennzeichnet die Tendenzen innerhalb der Elementgruppe.</a:t>
            </a:r>
          </a:p>
          <a:p>
            <a:pPr marL="342900" indent="-342900">
              <a:buFont typeface="+mj-lt"/>
              <a:buAutoNum type="arabicPeriod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Löst gemeinsam Aufgabe 1 (Lückentext) auf dem AB „jetzt weiß ich’s.</a:t>
            </a:r>
          </a:p>
        </p:txBody>
      </p:sp>
      <p:pic>
        <p:nvPicPr>
          <p:cNvPr id="11" name="Grafik 10" descr="Ein Bild, das Text, Muster, Grafiken, Pixel enthält.&#10;&#10;KI-generierte Inhalte können fehlerhaft sein.">
            <a:extLst>
              <a:ext uri="{FF2B5EF4-FFF2-40B4-BE49-F238E27FC236}">
                <a16:creationId xmlns:a16="http://schemas.microsoft.com/office/drawing/2014/main" id="{444C24E7-D7FA-E9D8-AFCC-BFC2DD44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737" y="2173151"/>
            <a:ext cx="2661762" cy="268431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E0B0616-3FB8-4AD7-31BB-5A9C6858326C}"/>
              </a:ext>
            </a:extLst>
          </p:cNvPr>
          <p:cNvSpPr txBox="1"/>
          <p:nvPr/>
        </p:nvSpPr>
        <p:spPr>
          <a:xfrm>
            <a:off x="8976949" y="4857470"/>
            <a:ext cx="2621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rgbClr val="C00000"/>
                </a:solidFill>
                <a:latin typeface="Chalkduster" panose="03050602040202020205" pitchFamily="66" charset="77"/>
              </a:rPr>
              <a:t>Ready? </a:t>
            </a:r>
          </a:p>
          <a:p>
            <a:pPr algn="ctr"/>
            <a:r>
              <a:rPr lang="de-DE" sz="1400" dirty="0"/>
              <a:t>Seht euch den Film an und </a:t>
            </a:r>
          </a:p>
          <a:p>
            <a:pPr algn="ctr"/>
            <a:r>
              <a:rPr lang="de-DE" sz="1400" dirty="0"/>
              <a:t>ergänzt ggf. eure Ausführungen.</a:t>
            </a:r>
          </a:p>
        </p:txBody>
      </p:sp>
      <p:pic>
        <p:nvPicPr>
          <p:cNvPr id="13" name="Inhaltsplatzhalter 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A6A294B2-124C-CE86-6FBD-EE206CF3F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1600" y="414229"/>
            <a:ext cx="1026017" cy="1026017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4B55706-93CA-9EDC-A471-17D74BC38807}"/>
              </a:ext>
            </a:extLst>
          </p:cNvPr>
          <p:cNvSpPr txBox="1"/>
          <p:nvPr/>
        </p:nvSpPr>
        <p:spPr>
          <a:xfrm>
            <a:off x="7676759" y="249615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Fluor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675D082-8C17-F938-D457-4B1B7AA03271}"/>
              </a:ext>
            </a:extLst>
          </p:cNvPr>
          <p:cNvSpPr txBox="1"/>
          <p:nvPr/>
        </p:nvSpPr>
        <p:spPr>
          <a:xfrm>
            <a:off x="7676759" y="316014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Chlor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94FE2A-F8FE-189C-1946-0D2E1DE68A79}"/>
              </a:ext>
            </a:extLst>
          </p:cNvPr>
          <p:cNvSpPr txBox="1"/>
          <p:nvPr/>
        </p:nvSpPr>
        <p:spPr>
          <a:xfrm>
            <a:off x="7675604" y="3824142"/>
            <a:ext cx="7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Brom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382A06E-9ADD-D9A5-A7D1-FC188B7A2DBE}"/>
              </a:ext>
            </a:extLst>
          </p:cNvPr>
          <p:cNvSpPr txBox="1"/>
          <p:nvPr/>
        </p:nvSpPr>
        <p:spPr>
          <a:xfrm>
            <a:off x="7675604" y="448813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Iod</a:t>
            </a:r>
          </a:p>
        </p:txBody>
      </p:sp>
    </p:spTree>
    <p:extLst>
      <p:ext uri="{BB962C8B-B14F-4D97-AF65-F5344CB8AC3E}">
        <p14:creationId xmlns:p14="http://schemas.microsoft.com/office/powerpoint/2010/main" val="37905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Quittung, Dokument enthält.&#10;&#10;KI-generierte Inhalte können fehlerhaft sein.">
            <a:extLst>
              <a:ext uri="{FF2B5EF4-FFF2-40B4-BE49-F238E27FC236}">
                <a16:creationId xmlns:a16="http://schemas.microsoft.com/office/drawing/2014/main" id="{3D91065B-12D2-0351-31EE-77D519743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134" y="0"/>
            <a:ext cx="5737122" cy="6916421"/>
          </a:xfrm>
        </p:spPr>
      </p:pic>
    </p:spTree>
    <p:extLst>
      <p:ext uri="{BB962C8B-B14F-4D97-AF65-F5344CB8AC3E}">
        <p14:creationId xmlns:p14="http://schemas.microsoft.com/office/powerpoint/2010/main" val="34726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Macintosh PowerPoint</Application>
  <PresentationFormat>Breitbild</PresentationFormat>
  <Paragraphs>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Chalkduster</vt:lpstr>
      <vt:lpstr>Office</vt:lpstr>
      <vt:lpstr>PowerPoint-Präsentation</vt:lpstr>
      <vt:lpstr>Expertengruppenphase – die Halogene</vt:lpstr>
      <vt:lpstr>Expertengruppenphase</vt:lpstr>
      <vt:lpstr>PowerPoint-Präsentation</vt:lpstr>
      <vt:lpstr>Austauschphase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Hummel</dc:creator>
  <cp:lastModifiedBy>Julia Hummel</cp:lastModifiedBy>
  <cp:revision>1</cp:revision>
  <dcterms:created xsi:type="dcterms:W3CDTF">2025-11-23T19:17:28Z</dcterms:created>
  <dcterms:modified xsi:type="dcterms:W3CDTF">2025-11-23T20:13:31Z</dcterms:modified>
</cp:coreProperties>
</file>