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handoutMasterIdLst>
    <p:handoutMasterId r:id="rId10"/>
  </p:handoutMasterIdLst>
  <p:sldIdLst>
    <p:sldId id="272" r:id="rId2"/>
    <p:sldId id="257" r:id="rId3"/>
    <p:sldId id="304" r:id="rId4"/>
    <p:sldId id="306" r:id="rId5"/>
    <p:sldId id="301" r:id="rId6"/>
    <p:sldId id="308" r:id="rId7"/>
    <p:sldId id="303" r:id="rId8"/>
    <p:sldId id="31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00957B-F7DE-49EF-A510-E3537A0A5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D6DA49-6AB1-466E-9BFE-6FEF276EA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60F-DA0B-4807-A2E2-6577496314E8}" type="datetimeFigureOut">
              <a:rPr lang="de-DE" smtClean="0"/>
              <a:t>09.06.2022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AA6508-4F5B-4BCC-803D-E430C1309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DC490-B9CF-47F5-B97B-AFEED1A6C6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E6E0D-B8F4-4B29-84CD-50FB88F13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53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7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4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4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9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0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506" y="1458974"/>
            <a:ext cx="7937634" cy="30325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Fach 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13335" y="4675105"/>
            <a:ext cx="6477804" cy="586819"/>
          </a:xfrm>
        </p:spPr>
        <p:txBody>
          <a:bodyPr>
            <a:normAutofit/>
          </a:bodyPr>
          <a:lstStyle/>
          <a:p>
            <a:r>
              <a:rPr lang="de-DE" sz="2000" dirty="0"/>
              <a:t>    </a:t>
            </a:r>
            <a:r>
              <a:rPr lang="de-DE" sz="2000" b="1" i="1" dirty="0">
                <a:latin typeface="Comic Sans MS" panose="030F0702030302020204" pitchFamily="66" charset="0"/>
              </a:rPr>
              <a:t>Herzlich Willkommen…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B4966-54CB-4AB6-9AC7-6E0475F2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0" y="1458974"/>
            <a:ext cx="702056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F6C0C6C-4A4A-4056-A06A-75B7710FB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618" y="8319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998" y="585216"/>
            <a:ext cx="7421152" cy="149961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sz="3600" b="1" dirty="0"/>
              <a:t>    Zieltransparenz für die heutige    </a:t>
            </a:r>
            <a:br>
              <a:rPr lang="de-DE" sz="3600" b="1" dirty="0"/>
            </a:br>
            <a:r>
              <a:rPr lang="de-DE" sz="3600" b="1" dirty="0"/>
              <a:t>    Sitzung…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96266"/>
            <a:ext cx="8229600" cy="4471661"/>
          </a:xfrm>
          <a:solidFill>
            <a:srgbClr val="00B0F0"/>
          </a:solidFill>
          <a:ln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endParaRPr lang="de-DE" sz="2400" dirty="0"/>
          </a:p>
          <a:p>
            <a:r>
              <a:rPr lang="de-DE" sz="2400" dirty="0"/>
              <a:t>- Informationen zum Themenschwerpunkt </a:t>
            </a:r>
            <a:r>
              <a:rPr lang="de-DE" dirty="0"/>
              <a:t>„Auswertung im  </a:t>
            </a:r>
          </a:p>
          <a:p>
            <a:pPr marL="0" indent="0">
              <a:buNone/>
            </a:pPr>
            <a:r>
              <a:rPr lang="de-DE" dirty="0"/>
              <a:t>      Sportunterricht“ bekommen</a:t>
            </a:r>
            <a:r>
              <a:rPr lang="de-DE" sz="2400" dirty="0"/>
              <a:t>.</a:t>
            </a:r>
          </a:p>
          <a:p>
            <a:r>
              <a:rPr lang="de-DE" sz="2400" dirty="0"/>
              <a:t>- sich über die unterschiedlichen „Zeitpunkte und Formen der  </a:t>
            </a:r>
          </a:p>
          <a:p>
            <a:pPr marL="0" indent="0">
              <a:buNone/>
            </a:pPr>
            <a:r>
              <a:rPr lang="de-DE" sz="2400" dirty="0"/>
              <a:t>      Auswertung“ bewusst  werden.  </a:t>
            </a:r>
          </a:p>
          <a:p>
            <a:r>
              <a:rPr lang="de-DE" sz="2400" dirty="0"/>
              <a:t>- sich mit Hilfe der „Methoden zum Auswerten“ ihren eigenen   </a:t>
            </a:r>
          </a:p>
          <a:p>
            <a:pPr marL="0" indent="0">
              <a:buNone/>
            </a:pPr>
            <a:r>
              <a:rPr lang="de-DE" sz="2400" dirty="0"/>
              <a:t>      persönlichen Methodenkoffer mit möglichen Ideen weiter    </a:t>
            </a:r>
          </a:p>
          <a:p>
            <a:pPr marL="0" indent="0">
              <a:buNone/>
            </a:pPr>
            <a:r>
              <a:rPr lang="de-DE" dirty="0"/>
              <a:t>      </a:t>
            </a:r>
            <a:r>
              <a:rPr lang="de-DE" sz="2400" dirty="0"/>
              <a:t>füllen.</a:t>
            </a:r>
          </a:p>
          <a:p>
            <a:pPr marL="0" indent="0">
              <a:buNone/>
            </a:pPr>
            <a:r>
              <a:rPr lang="de-DE" dirty="0"/>
              <a:t>    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Bild 2" descr="Ähnliches Foto">
            <a:extLst>
              <a:ext uri="{FF2B5EF4-FFF2-40B4-BE49-F238E27FC236}">
                <a16:creationId xmlns:a16="http://schemas.microsoft.com/office/drawing/2014/main" id="{1551CB13-EAEC-4CC3-92A6-D0AF97FB9A3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08" y="1461778"/>
            <a:ext cx="1607884" cy="64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49253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112C-5CE4-4D82-83A9-1C5C7D1C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8346083" cy="667037"/>
          </a:xfrm>
        </p:spPr>
        <p:txBody>
          <a:bodyPr>
            <a:normAutofit/>
          </a:bodyPr>
          <a:lstStyle/>
          <a:p>
            <a:r>
              <a:rPr lang="de-DE" sz="3600" dirty="0"/>
              <a:t>„Infotext- Sportunterricht auswerten“</a:t>
            </a:r>
          </a:p>
        </p:txBody>
      </p:sp>
      <p:pic>
        <p:nvPicPr>
          <p:cNvPr id="6" name="Bild 6" descr="Ähnliches Foto">
            <a:extLst>
              <a:ext uri="{FF2B5EF4-FFF2-40B4-BE49-F238E27FC236}">
                <a16:creationId xmlns:a16="http://schemas.microsoft.com/office/drawing/2014/main" id="{EFFDB9EE-D56C-448F-B6AE-E62419E3A04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59" y="3554860"/>
            <a:ext cx="4664467" cy="279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72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82108" y="2031217"/>
            <a:ext cx="8058458" cy="2133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Nehmen Sie sich bitte einmal </a:t>
            </a:r>
            <a:r>
              <a:rPr lang="de-DE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 und lesen den Infotext „Sportunterricht auswerten“ durch.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Notieren sie bitte für sich mit Hilfe von „Schlagwörtern“ die zentralen Merkmale bzw. Inhalte dieses Artikels von Neumann und Große. </a:t>
            </a:r>
            <a:endParaRPr lang="de-DE" sz="16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 6" descr="Ähnliches Foto">
            <a:extLst>
              <a:ext uri="{FF2B5EF4-FFF2-40B4-BE49-F238E27FC236}">
                <a16:creationId xmlns:a16="http://schemas.microsoft.com/office/drawing/2014/main" id="{494F79BA-FF2C-4A61-A426-815F422DC97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30" y="374459"/>
            <a:ext cx="3027736" cy="17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67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194" y="2168631"/>
            <a:ext cx="8459097" cy="1373070"/>
          </a:xfrm>
        </p:spPr>
        <p:txBody>
          <a:bodyPr/>
          <a:lstStyle/>
          <a:p>
            <a:r>
              <a:rPr lang="de-DE" dirty="0"/>
              <a:t>„Methoden der Auswertung“</a:t>
            </a:r>
          </a:p>
        </p:txBody>
      </p:sp>
      <p:pic>
        <p:nvPicPr>
          <p:cNvPr id="4" name="Bild 5" descr="Ähnliches Foto">
            <a:extLst>
              <a:ext uri="{FF2B5EF4-FFF2-40B4-BE49-F238E27FC236}">
                <a16:creationId xmlns:a16="http://schemas.microsoft.com/office/drawing/2014/main" id="{EC691105-98E1-49C5-8FAF-B455391FECC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0" y="3916857"/>
            <a:ext cx="7119991" cy="1908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5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678094" y="1620251"/>
            <a:ext cx="8198486" cy="438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3: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Sie sich bitte nun etwas Zeit und schauen sich einmal die Ideensammlung „Methoden zum Auswerten“ an.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entscheiden Sie sich mit Blick auf ihre individuelle Lerngruppe  für 10 Beispiele aus dieser Ideensammlung.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Anschluss daran überlegen Sie bitte einmal für 3 dieser 10 Beispiele welche Modifikationen bzw. Adaptionen ihre individuelle Lerngruppe benötigen würde um mit dieser Methode erfolgreich arbeiten zu können.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de-DE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werden uns über diese Adaptionen und Modifikationen dann beim nächsten Mal austauschen…</a:t>
            </a:r>
            <a:endParaRPr lang="de-DE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de-DE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DDD5D46D-BAB4-4B42-9BDB-B2E137D8376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93" y="444192"/>
            <a:ext cx="2455523" cy="1035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537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„Auswertung und Ausblick“</a:t>
            </a:r>
          </a:p>
        </p:txBody>
      </p:sp>
      <p:pic>
        <p:nvPicPr>
          <p:cNvPr id="6" name="Bild 7" descr="Bildergebnis für bild comic männchen besprechung">
            <a:extLst>
              <a:ext uri="{FF2B5EF4-FFF2-40B4-BE49-F238E27FC236}">
                <a16:creationId xmlns:a16="http://schemas.microsoft.com/office/drawing/2014/main" id="{C8E313AC-AA2A-4E52-A116-6F5098086BB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1" y="705683"/>
            <a:ext cx="6347459" cy="1650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3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1712717"/>
            <a:ext cx="8058458" cy="298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Bringen Sie ihre Ergebnisse bitte zu unsere nächsten Life Sitzung im </a:t>
            </a:r>
            <a:r>
              <a:rPr lang="de-DE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ZfsL</a:t>
            </a:r>
            <a:r>
              <a:rPr lang="de-DE" sz="28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mit.</a:t>
            </a:r>
            <a:endParaRPr lang="de-DE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9F363375-CA61-4144-8229-CCFAC187B0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70" y="133564"/>
            <a:ext cx="2687806" cy="139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90302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227</Words>
  <Application>Microsoft Office PowerPoint</Application>
  <PresentationFormat>Bildschirmpräsentation (4:3)</PresentationFormat>
  <Paragraphs>29</Paragraphs>
  <Slides>8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Trebuchet MS</vt:lpstr>
      <vt:lpstr>Berlin</vt:lpstr>
      <vt:lpstr>Fach Sport</vt:lpstr>
      <vt:lpstr>    Zieltransparenz für die heutige         Sitzung…</vt:lpstr>
      <vt:lpstr>„Infotext- Sportunterricht auswerten“</vt:lpstr>
      <vt:lpstr>PowerPoint-Präsentation</vt:lpstr>
      <vt:lpstr>„Methoden der Auswertung“</vt:lpstr>
      <vt:lpstr>PowerPoint-Präsentation</vt:lpstr>
      <vt:lpstr>„Auswertung und Ausblick“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Gewalt gegen Lehrkräfte</dc:title>
  <dc:creator>Sven Kruse</dc:creator>
  <cp:lastModifiedBy>Oliver Bautz</cp:lastModifiedBy>
  <cp:revision>63</cp:revision>
  <dcterms:created xsi:type="dcterms:W3CDTF">2014-08-19T07:44:26Z</dcterms:created>
  <dcterms:modified xsi:type="dcterms:W3CDTF">2022-06-09T05:56:52Z</dcterms:modified>
</cp:coreProperties>
</file>