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C1D53-2584-479D-8ADC-DCE8D0299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Chinese Jump </a:t>
            </a:r>
            <a:r>
              <a:rPr lang="de-DE" dirty="0" err="1"/>
              <a:t>Rope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58F8B2-9770-4008-B47C-68C5B9A357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Seilchenhüpfen</a:t>
            </a:r>
            <a:r>
              <a:rPr lang="de-DE" dirty="0"/>
              <a:t> im Schulsport“</a:t>
            </a:r>
          </a:p>
        </p:txBody>
      </p:sp>
    </p:spTree>
    <p:extLst>
      <p:ext uri="{BB962C8B-B14F-4D97-AF65-F5344CB8AC3E}">
        <p14:creationId xmlns:p14="http://schemas.microsoft.com/office/powerpoint/2010/main" val="399539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BFB90-A006-4537-8C77-D3F831CB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      Zieltransparenz für die heutige     </a:t>
            </a:r>
            <a:br>
              <a:rPr lang="de-DE" dirty="0"/>
            </a:br>
            <a:r>
              <a:rPr lang="de-DE" dirty="0"/>
              <a:t>             Seminarsitzung…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EBF004-E0FB-4B93-8A46-8EE51515C8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/>
              <a:t>Eigene Grunderfahrungen in diesem Handlungsfeld sammeln</a:t>
            </a:r>
          </a:p>
          <a:p>
            <a:pPr>
              <a:buFontTx/>
              <a:buChar char="-"/>
            </a:pPr>
            <a:r>
              <a:rPr lang="de-DE" dirty="0"/>
              <a:t>Unterschiedliche Jump-Techniken kennenlernen</a:t>
            </a:r>
          </a:p>
          <a:p>
            <a:pPr>
              <a:buFontTx/>
              <a:buChar char="-"/>
            </a:pPr>
            <a:r>
              <a:rPr lang="de-DE" dirty="0"/>
              <a:t>Verschiedene Differenzierungsmaßnahmen aktiv ausprobieren</a:t>
            </a:r>
          </a:p>
          <a:p>
            <a:pPr>
              <a:buFontTx/>
              <a:buChar char="-"/>
            </a:pPr>
            <a:r>
              <a:rPr lang="de-DE" dirty="0"/>
              <a:t>Ihre Eindrücke und Erfahrungen (Leitfragen) auf </a:t>
            </a:r>
            <a:r>
              <a:rPr lang="de-DE" dirty="0" err="1"/>
              <a:t>ihR</a:t>
            </a:r>
            <a:r>
              <a:rPr lang="de-DE" dirty="0"/>
              <a:t> unterrichtliches Handeln übertragen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522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BFB90-A006-4537-8C77-D3F831CB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      Unsere Leitfragen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EBF004-E0FB-4B93-8A46-8EE51515C8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e-DE" dirty="0"/>
              <a:t>Welche Inhaltsbereiche können mit diesem Thema abgedeckt werden?</a:t>
            </a:r>
          </a:p>
          <a:p>
            <a:pPr marL="457200" indent="-457200">
              <a:buAutoNum type="arabicPeriod"/>
            </a:pPr>
            <a:r>
              <a:rPr lang="de-DE" dirty="0"/>
              <a:t>Welche pädagogischen Perspektiven könnten eine Rolle spielen?</a:t>
            </a:r>
          </a:p>
          <a:p>
            <a:pPr marL="457200" indent="-457200">
              <a:buAutoNum type="arabicPeriod"/>
            </a:pPr>
            <a:r>
              <a:rPr lang="de-DE" dirty="0"/>
              <a:t>Wie könnten ein möglicher motivationaler Rahmen für eine Unterrichtsreihe aussehen ?</a:t>
            </a:r>
          </a:p>
          <a:p>
            <a:pPr marL="457200" indent="-457200">
              <a:buAutoNum type="arabicPeriod"/>
            </a:pPr>
            <a:r>
              <a:rPr lang="de-DE" dirty="0"/>
              <a:t>Was gibt es mit Blick auf Ihre Lerngruppe zu beachten?</a:t>
            </a:r>
          </a:p>
          <a:p>
            <a:pPr marL="457200" indent="-457200">
              <a:buAutoNum type="arabicPeriod"/>
            </a:pPr>
            <a:r>
              <a:rPr lang="de-DE" dirty="0"/>
              <a:t>Formulieren Sie ein mögliches Stundenziel für ihre individuelle Lerngruppe.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586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TM04033927[[fn=Wichtiges Ereignis]]</Template>
  <TotalTime>0</TotalTime>
  <Words>94</Words>
  <Application>Microsoft Office PowerPoint</Application>
  <PresentationFormat>Breitbild</PresentationFormat>
  <Paragraphs>13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Impact</vt:lpstr>
      <vt:lpstr>Wichtiges Ereignis</vt:lpstr>
      <vt:lpstr>Chinese Jump Rope</vt:lpstr>
      <vt:lpstr>      Zieltransparenz für die heutige                   Seminarsitzung…</vt:lpstr>
      <vt:lpstr>      Unsere Leitfragen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Jump Rope</dc:title>
  <dc:creator>Oliver Bautz</dc:creator>
  <cp:lastModifiedBy>Oliver Bautz</cp:lastModifiedBy>
  <cp:revision>5</cp:revision>
  <dcterms:created xsi:type="dcterms:W3CDTF">2022-11-07T14:34:18Z</dcterms:created>
  <dcterms:modified xsi:type="dcterms:W3CDTF">2022-11-10T09:13:43Z</dcterms:modified>
</cp:coreProperties>
</file>